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7" r:id="rId18"/>
    <p:sldId id="273" r:id="rId19"/>
    <p:sldId id="274" r:id="rId20"/>
    <p:sldId id="275" r:id="rId21"/>
    <p:sldId id="278" r:id="rId22"/>
    <p:sldId id="279" r:id="rId23"/>
    <p:sldId id="272" r:id="rId24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Century Schoolbook" panose="02040604050505020304" pitchFamily="18" charset="0"/>
      <p:regular r:id="rId30"/>
      <p:bold r:id="rId31"/>
      <p:italic r:id="rId32"/>
      <p:boldItalic r:id="rId33"/>
    </p:embeddedFont>
    <p:embeddedFont>
      <p:font typeface="Gill Sans" panose="020B0604020202020204" charset="0"/>
      <p:regular r:id="rId34"/>
      <p:bold r:id="rId35"/>
    </p:embeddedFont>
    <p:embeddedFont>
      <p:font typeface="Wingdings 2" panose="05020102010507070707" pitchFamily="18" charset="2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E98193-8713-403C-ABC6-085967C7192A}">
  <a:tblStyle styleId="{6FE98193-8713-403C-ABC6-085967C7192A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3E7E8"/>
          </a:solidFill>
        </a:fill>
      </a:tcStyle>
    </a:wholeTbl>
    <a:band1H>
      <a:tcTxStyle/>
      <a:tcStyle>
        <a:tcBdr/>
        <a:fill>
          <a:solidFill>
            <a:srgbClr val="E5CBC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5CBC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1" d="100"/>
          <a:sy n="101" d="100"/>
        </p:scale>
        <p:origin x="922" y="37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1D8B5-E80B-474F-A029-70D49E6446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0C8AA455-8C19-4871-8B51-9758D35E7C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provide response on health queries</a:t>
          </a:r>
          <a:endParaRPr lang="en-US"/>
        </a:p>
      </dgm:t>
    </dgm:pt>
    <dgm:pt modelId="{91E22F40-7B82-46DC-951E-2AE2B3153CFA}" type="parTrans" cxnId="{B6727834-F5EE-4529-BE4C-8441DFAA306A}">
      <dgm:prSet/>
      <dgm:spPr/>
      <dgm:t>
        <a:bodyPr/>
        <a:lstStyle/>
        <a:p>
          <a:endParaRPr lang="en-US"/>
        </a:p>
      </dgm:t>
    </dgm:pt>
    <dgm:pt modelId="{5348BEAC-37F6-4B9A-B4E9-CAB28C2451C1}" type="sibTrans" cxnId="{B6727834-F5EE-4529-BE4C-8441DFAA306A}">
      <dgm:prSet/>
      <dgm:spPr/>
      <dgm:t>
        <a:bodyPr/>
        <a:lstStyle/>
        <a:p>
          <a:endParaRPr lang="en-US"/>
        </a:p>
      </dgm:t>
    </dgm:pt>
    <dgm:pt modelId="{894E5EE1-B31A-49AC-99EF-8D74341D1B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diagnose disease based on symptoms provided based on yes/no statement</a:t>
          </a:r>
          <a:endParaRPr lang="en-US"/>
        </a:p>
      </dgm:t>
    </dgm:pt>
    <dgm:pt modelId="{04A25906-ED60-40F3-AEE2-E4DBE28983DC}" type="parTrans" cxnId="{7C02E053-FC67-4DDD-9F99-4D772D4EDE88}">
      <dgm:prSet/>
      <dgm:spPr/>
      <dgm:t>
        <a:bodyPr/>
        <a:lstStyle/>
        <a:p>
          <a:endParaRPr lang="en-US"/>
        </a:p>
      </dgm:t>
    </dgm:pt>
    <dgm:pt modelId="{8CBC9E12-B427-40A9-AE15-02158010158B}" type="sibTrans" cxnId="{7C02E053-FC67-4DDD-9F99-4D772D4EDE88}">
      <dgm:prSet/>
      <dgm:spPr/>
      <dgm:t>
        <a:bodyPr/>
        <a:lstStyle/>
        <a:p>
          <a:endParaRPr lang="en-US"/>
        </a:p>
      </dgm:t>
    </dgm:pt>
    <dgm:pt modelId="{DA0B57FF-342A-4448-8ED3-1B0CDDFF81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To provide way to maintain patient health record</a:t>
          </a:r>
          <a:endParaRPr lang="en-US"/>
        </a:p>
      </dgm:t>
    </dgm:pt>
    <dgm:pt modelId="{E8DC4EBE-B5DF-4F3B-934F-E6615331E286}" type="parTrans" cxnId="{D11ED969-A5C6-4A46-B6AF-EE2CBAD22F94}">
      <dgm:prSet/>
      <dgm:spPr/>
      <dgm:t>
        <a:bodyPr/>
        <a:lstStyle/>
        <a:p>
          <a:endParaRPr lang="en-US"/>
        </a:p>
      </dgm:t>
    </dgm:pt>
    <dgm:pt modelId="{55C42C2F-E663-496D-8CFA-0A2BF6B35BFD}" type="sibTrans" cxnId="{D11ED969-A5C6-4A46-B6AF-EE2CBAD22F94}">
      <dgm:prSet/>
      <dgm:spPr/>
      <dgm:t>
        <a:bodyPr/>
        <a:lstStyle/>
        <a:p>
          <a:endParaRPr lang="en-US"/>
        </a:p>
      </dgm:t>
    </dgm:pt>
    <dgm:pt modelId="{44E280B1-A17A-4245-8378-1EE2A702946B}" type="pres">
      <dgm:prSet presAssocID="{5041D8B5-E80B-474F-A029-70D49E644677}" presName="root" presStyleCnt="0">
        <dgm:presLayoutVars>
          <dgm:dir/>
          <dgm:resizeHandles val="exact"/>
        </dgm:presLayoutVars>
      </dgm:prSet>
      <dgm:spPr/>
    </dgm:pt>
    <dgm:pt modelId="{2FAAEA0E-263C-49C5-B124-777C5744494C}" type="pres">
      <dgm:prSet presAssocID="{0C8AA455-8C19-4871-8B51-9758D35E7CD0}" presName="compNode" presStyleCnt="0"/>
      <dgm:spPr/>
    </dgm:pt>
    <dgm:pt modelId="{06F39542-6394-4956-BFDD-1093C5FF0E65}" type="pres">
      <dgm:prSet presAssocID="{0C8AA455-8C19-4871-8B51-9758D35E7CD0}" presName="bgRect" presStyleLbl="bgShp" presStyleIdx="0" presStyleCnt="3"/>
      <dgm:spPr/>
    </dgm:pt>
    <dgm:pt modelId="{F2FAE9AF-1ADD-46DF-A62F-87187EBDACAA}" type="pres">
      <dgm:prSet presAssocID="{0C8AA455-8C19-4871-8B51-9758D35E7C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81BD8E27-E453-4961-943D-9C586CC2D680}" type="pres">
      <dgm:prSet presAssocID="{0C8AA455-8C19-4871-8B51-9758D35E7CD0}" presName="spaceRect" presStyleCnt="0"/>
      <dgm:spPr/>
    </dgm:pt>
    <dgm:pt modelId="{290A53DD-5F63-4300-974D-244974179652}" type="pres">
      <dgm:prSet presAssocID="{0C8AA455-8C19-4871-8B51-9758D35E7CD0}" presName="parTx" presStyleLbl="revTx" presStyleIdx="0" presStyleCnt="3">
        <dgm:presLayoutVars>
          <dgm:chMax val="0"/>
          <dgm:chPref val="0"/>
        </dgm:presLayoutVars>
      </dgm:prSet>
      <dgm:spPr/>
    </dgm:pt>
    <dgm:pt modelId="{1A497B24-402D-4595-9B22-2B4C138DA5BE}" type="pres">
      <dgm:prSet presAssocID="{5348BEAC-37F6-4B9A-B4E9-CAB28C2451C1}" presName="sibTrans" presStyleCnt="0"/>
      <dgm:spPr/>
    </dgm:pt>
    <dgm:pt modelId="{3815FAF6-3C07-44C3-8F16-DACA1D8BB157}" type="pres">
      <dgm:prSet presAssocID="{894E5EE1-B31A-49AC-99EF-8D74341D1B8A}" presName="compNode" presStyleCnt="0"/>
      <dgm:spPr/>
    </dgm:pt>
    <dgm:pt modelId="{4543B80A-3003-48BD-977C-E25785DB0B8C}" type="pres">
      <dgm:prSet presAssocID="{894E5EE1-B31A-49AC-99EF-8D74341D1B8A}" presName="bgRect" presStyleLbl="bgShp" presStyleIdx="1" presStyleCnt="3"/>
      <dgm:spPr/>
    </dgm:pt>
    <dgm:pt modelId="{45BE446E-4751-4D50-B7E6-6F8ED9B0CC5A}" type="pres">
      <dgm:prSet presAssocID="{894E5EE1-B31A-49AC-99EF-8D74341D1B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4A09D89-9CC0-45CF-A6D3-B899020FC6D8}" type="pres">
      <dgm:prSet presAssocID="{894E5EE1-B31A-49AC-99EF-8D74341D1B8A}" presName="spaceRect" presStyleCnt="0"/>
      <dgm:spPr/>
    </dgm:pt>
    <dgm:pt modelId="{3C62F915-4927-43C2-B567-A381F2AD2218}" type="pres">
      <dgm:prSet presAssocID="{894E5EE1-B31A-49AC-99EF-8D74341D1B8A}" presName="parTx" presStyleLbl="revTx" presStyleIdx="1" presStyleCnt="3">
        <dgm:presLayoutVars>
          <dgm:chMax val="0"/>
          <dgm:chPref val="0"/>
        </dgm:presLayoutVars>
      </dgm:prSet>
      <dgm:spPr/>
    </dgm:pt>
    <dgm:pt modelId="{40B07EB9-F27C-407A-8363-098481363E81}" type="pres">
      <dgm:prSet presAssocID="{8CBC9E12-B427-40A9-AE15-02158010158B}" presName="sibTrans" presStyleCnt="0"/>
      <dgm:spPr/>
    </dgm:pt>
    <dgm:pt modelId="{E0543337-EF74-4815-B827-66CD2EA45E87}" type="pres">
      <dgm:prSet presAssocID="{DA0B57FF-342A-4448-8ED3-1B0CDDFF81DF}" presName="compNode" presStyleCnt="0"/>
      <dgm:spPr/>
    </dgm:pt>
    <dgm:pt modelId="{C357EF21-CF69-44B9-960E-72B77F940261}" type="pres">
      <dgm:prSet presAssocID="{DA0B57FF-342A-4448-8ED3-1B0CDDFF81DF}" presName="bgRect" presStyleLbl="bgShp" presStyleIdx="2" presStyleCnt="3"/>
      <dgm:spPr/>
    </dgm:pt>
    <dgm:pt modelId="{2C2F8AB9-8296-41AC-B8F2-37E240EDF77B}" type="pres">
      <dgm:prSet presAssocID="{DA0B57FF-342A-4448-8ED3-1B0CDDFF81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F619AA5D-2ABF-4CAC-8041-5F5D27B807F7}" type="pres">
      <dgm:prSet presAssocID="{DA0B57FF-342A-4448-8ED3-1B0CDDFF81DF}" presName="spaceRect" presStyleCnt="0"/>
      <dgm:spPr/>
    </dgm:pt>
    <dgm:pt modelId="{8579EB2D-2B5F-46D5-AA73-3154467FB29A}" type="pres">
      <dgm:prSet presAssocID="{DA0B57FF-342A-4448-8ED3-1B0CDDFF81D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3C7A17-495B-4081-AFB9-9C29FF546EB2}" type="presOf" srcId="{894E5EE1-B31A-49AC-99EF-8D74341D1B8A}" destId="{3C62F915-4927-43C2-B567-A381F2AD2218}" srcOrd="0" destOrd="0" presId="urn:microsoft.com/office/officeart/2018/2/layout/IconVerticalSolidList"/>
    <dgm:cxn modelId="{B6727834-F5EE-4529-BE4C-8441DFAA306A}" srcId="{5041D8B5-E80B-474F-A029-70D49E644677}" destId="{0C8AA455-8C19-4871-8B51-9758D35E7CD0}" srcOrd="0" destOrd="0" parTransId="{91E22F40-7B82-46DC-951E-2AE2B3153CFA}" sibTransId="{5348BEAC-37F6-4B9A-B4E9-CAB28C2451C1}"/>
    <dgm:cxn modelId="{D11ED969-A5C6-4A46-B6AF-EE2CBAD22F94}" srcId="{5041D8B5-E80B-474F-A029-70D49E644677}" destId="{DA0B57FF-342A-4448-8ED3-1B0CDDFF81DF}" srcOrd="2" destOrd="0" parTransId="{E8DC4EBE-B5DF-4F3B-934F-E6615331E286}" sibTransId="{55C42C2F-E663-496D-8CFA-0A2BF6B35BFD}"/>
    <dgm:cxn modelId="{31638572-77C8-4795-A3F5-71F5505C83A7}" type="presOf" srcId="{5041D8B5-E80B-474F-A029-70D49E644677}" destId="{44E280B1-A17A-4245-8378-1EE2A702946B}" srcOrd="0" destOrd="0" presId="urn:microsoft.com/office/officeart/2018/2/layout/IconVerticalSolidList"/>
    <dgm:cxn modelId="{7C02E053-FC67-4DDD-9F99-4D772D4EDE88}" srcId="{5041D8B5-E80B-474F-A029-70D49E644677}" destId="{894E5EE1-B31A-49AC-99EF-8D74341D1B8A}" srcOrd="1" destOrd="0" parTransId="{04A25906-ED60-40F3-AEE2-E4DBE28983DC}" sibTransId="{8CBC9E12-B427-40A9-AE15-02158010158B}"/>
    <dgm:cxn modelId="{42BF297B-DCB5-4ACB-A5DE-984502493CCE}" type="presOf" srcId="{DA0B57FF-342A-4448-8ED3-1B0CDDFF81DF}" destId="{8579EB2D-2B5F-46D5-AA73-3154467FB29A}" srcOrd="0" destOrd="0" presId="urn:microsoft.com/office/officeart/2018/2/layout/IconVerticalSolidList"/>
    <dgm:cxn modelId="{1A31ABD0-F5DF-404C-A347-544AC46BCF49}" type="presOf" srcId="{0C8AA455-8C19-4871-8B51-9758D35E7CD0}" destId="{290A53DD-5F63-4300-974D-244974179652}" srcOrd="0" destOrd="0" presId="urn:microsoft.com/office/officeart/2018/2/layout/IconVerticalSolidList"/>
    <dgm:cxn modelId="{33E935B7-0288-475B-A97C-6D025CD97F85}" type="presParOf" srcId="{44E280B1-A17A-4245-8378-1EE2A702946B}" destId="{2FAAEA0E-263C-49C5-B124-777C5744494C}" srcOrd="0" destOrd="0" presId="urn:microsoft.com/office/officeart/2018/2/layout/IconVerticalSolidList"/>
    <dgm:cxn modelId="{18960044-D95D-44A6-BBFC-506D343674E3}" type="presParOf" srcId="{2FAAEA0E-263C-49C5-B124-777C5744494C}" destId="{06F39542-6394-4956-BFDD-1093C5FF0E65}" srcOrd="0" destOrd="0" presId="urn:microsoft.com/office/officeart/2018/2/layout/IconVerticalSolidList"/>
    <dgm:cxn modelId="{B3DAD31F-9F11-4D7C-82A9-F82D42807FA1}" type="presParOf" srcId="{2FAAEA0E-263C-49C5-B124-777C5744494C}" destId="{F2FAE9AF-1ADD-46DF-A62F-87187EBDACAA}" srcOrd="1" destOrd="0" presId="urn:microsoft.com/office/officeart/2018/2/layout/IconVerticalSolidList"/>
    <dgm:cxn modelId="{D846A5DF-D38E-45D3-92DA-87E1AF143B78}" type="presParOf" srcId="{2FAAEA0E-263C-49C5-B124-777C5744494C}" destId="{81BD8E27-E453-4961-943D-9C586CC2D680}" srcOrd="2" destOrd="0" presId="urn:microsoft.com/office/officeart/2018/2/layout/IconVerticalSolidList"/>
    <dgm:cxn modelId="{16E7B870-2BC4-407C-8645-FDEE9FA1307B}" type="presParOf" srcId="{2FAAEA0E-263C-49C5-B124-777C5744494C}" destId="{290A53DD-5F63-4300-974D-244974179652}" srcOrd="3" destOrd="0" presId="urn:microsoft.com/office/officeart/2018/2/layout/IconVerticalSolidList"/>
    <dgm:cxn modelId="{095D1007-F40E-4B6C-BA0B-DBBDA3778628}" type="presParOf" srcId="{44E280B1-A17A-4245-8378-1EE2A702946B}" destId="{1A497B24-402D-4595-9B22-2B4C138DA5BE}" srcOrd="1" destOrd="0" presId="urn:microsoft.com/office/officeart/2018/2/layout/IconVerticalSolidList"/>
    <dgm:cxn modelId="{584D0CFA-6B67-4BD5-8F02-813C5C9038D6}" type="presParOf" srcId="{44E280B1-A17A-4245-8378-1EE2A702946B}" destId="{3815FAF6-3C07-44C3-8F16-DACA1D8BB157}" srcOrd="2" destOrd="0" presId="urn:microsoft.com/office/officeart/2018/2/layout/IconVerticalSolidList"/>
    <dgm:cxn modelId="{43F645D3-07CE-4E1A-9C5A-6EE5246F0C83}" type="presParOf" srcId="{3815FAF6-3C07-44C3-8F16-DACA1D8BB157}" destId="{4543B80A-3003-48BD-977C-E25785DB0B8C}" srcOrd="0" destOrd="0" presId="urn:microsoft.com/office/officeart/2018/2/layout/IconVerticalSolidList"/>
    <dgm:cxn modelId="{61AFB4A6-AE83-4280-9DD2-0EF9C3DF673E}" type="presParOf" srcId="{3815FAF6-3C07-44C3-8F16-DACA1D8BB157}" destId="{45BE446E-4751-4D50-B7E6-6F8ED9B0CC5A}" srcOrd="1" destOrd="0" presId="urn:microsoft.com/office/officeart/2018/2/layout/IconVerticalSolidList"/>
    <dgm:cxn modelId="{AA1D5A79-58EC-4119-95B9-0AA82BA548E7}" type="presParOf" srcId="{3815FAF6-3C07-44C3-8F16-DACA1D8BB157}" destId="{94A09D89-9CC0-45CF-A6D3-B899020FC6D8}" srcOrd="2" destOrd="0" presId="urn:microsoft.com/office/officeart/2018/2/layout/IconVerticalSolidList"/>
    <dgm:cxn modelId="{BC3045FB-66F3-4381-8A6B-943096052751}" type="presParOf" srcId="{3815FAF6-3C07-44C3-8F16-DACA1D8BB157}" destId="{3C62F915-4927-43C2-B567-A381F2AD2218}" srcOrd="3" destOrd="0" presId="urn:microsoft.com/office/officeart/2018/2/layout/IconVerticalSolidList"/>
    <dgm:cxn modelId="{720F97E9-507C-42B4-B37B-B181A9ED489D}" type="presParOf" srcId="{44E280B1-A17A-4245-8378-1EE2A702946B}" destId="{40B07EB9-F27C-407A-8363-098481363E81}" srcOrd="3" destOrd="0" presId="urn:microsoft.com/office/officeart/2018/2/layout/IconVerticalSolidList"/>
    <dgm:cxn modelId="{ABA4EC95-F699-4757-8A50-C60185BAA5A5}" type="presParOf" srcId="{44E280B1-A17A-4245-8378-1EE2A702946B}" destId="{E0543337-EF74-4815-B827-66CD2EA45E87}" srcOrd="4" destOrd="0" presId="urn:microsoft.com/office/officeart/2018/2/layout/IconVerticalSolidList"/>
    <dgm:cxn modelId="{51DB8FA6-B4A4-4E64-AE01-78C1C141FE93}" type="presParOf" srcId="{E0543337-EF74-4815-B827-66CD2EA45E87}" destId="{C357EF21-CF69-44B9-960E-72B77F940261}" srcOrd="0" destOrd="0" presId="urn:microsoft.com/office/officeart/2018/2/layout/IconVerticalSolidList"/>
    <dgm:cxn modelId="{E1BDE5B9-C8AE-4392-88A1-D8E6F9CF8C84}" type="presParOf" srcId="{E0543337-EF74-4815-B827-66CD2EA45E87}" destId="{2C2F8AB9-8296-41AC-B8F2-37E240EDF77B}" srcOrd="1" destOrd="0" presId="urn:microsoft.com/office/officeart/2018/2/layout/IconVerticalSolidList"/>
    <dgm:cxn modelId="{8D4196F8-EA7C-43BD-B0C5-B098605A7E96}" type="presParOf" srcId="{E0543337-EF74-4815-B827-66CD2EA45E87}" destId="{F619AA5D-2ABF-4CAC-8041-5F5D27B807F7}" srcOrd="2" destOrd="0" presId="urn:microsoft.com/office/officeart/2018/2/layout/IconVerticalSolidList"/>
    <dgm:cxn modelId="{7CB69AF8-78D5-4259-85C1-09CEF2E44312}" type="presParOf" srcId="{E0543337-EF74-4815-B827-66CD2EA45E87}" destId="{8579EB2D-2B5F-46D5-AA73-3154467FB2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85B738-D0BC-4501-876E-7DDA29F80A4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D7CEA73-936D-44A3-B0A2-7BFE8A05AF96}">
      <dgm:prSet/>
      <dgm:spPr/>
      <dgm:t>
        <a:bodyPr/>
        <a:lstStyle/>
        <a:p>
          <a:r>
            <a:rPr lang="en-US"/>
            <a:t>System Planning &amp; Design</a:t>
          </a:r>
        </a:p>
      </dgm:t>
    </dgm:pt>
    <dgm:pt modelId="{5B057B00-FDC8-4EFF-A7B5-1AF5D6023D2B}" type="parTrans" cxnId="{7DB12CCD-3BFA-41DC-B83F-107A616C0D50}">
      <dgm:prSet/>
      <dgm:spPr/>
      <dgm:t>
        <a:bodyPr/>
        <a:lstStyle/>
        <a:p>
          <a:endParaRPr lang="en-US"/>
        </a:p>
      </dgm:t>
    </dgm:pt>
    <dgm:pt modelId="{242C939A-F191-4B79-A5AE-3145520949B4}" type="sibTrans" cxnId="{7DB12CCD-3BFA-41DC-B83F-107A616C0D50}">
      <dgm:prSet/>
      <dgm:spPr/>
      <dgm:t>
        <a:bodyPr/>
        <a:lstStyle/>
        <a:p>
          <a:endParaRPr lang="en-US"/>
        </a:p>
      </dgm:t>
    </dgm:pt>
    <dgm:pt modelId="{DA9FAB4E-BF9F-4D55-AE19-8FAC7245BB48}">
      <dgm:prSet/>
      <dgm:spPr/>
      <dgm:t>
        <a:bodyPr/>
        <a:lstStyle/>
        <a:p>
          <a:r>
            <a:rPr lang="en-US"/>
            <a:t>Dataset Collection, Design</a:t>
          </a:r>
        </a:p>
      </dgm:t>
    </dgm:pt>
    <dgm:pt modelId="{21C7D8DA-2CD4-4D4E-93D8-0215AF2519FB}" type="parTrans" cxnId="{55D31BB0-8BE9-4959-B7DA-34FBC1B541BC}">
      <dgm:prSet/>
      <dgm:spPr/>
      <dgm:t>
        <a:bodyPr/>
        <a:lstStyle/>
        <a:p>
          <a:endParaRPr lang="en-US"/>
        </a:p>
      </dgm:t>
    </dgm:pt>
    <dgm:pt modelId="{0B9EBA2D-BD37-4A2A-8794-AD88ECA162AA}" type="sibTrans" cxnId="{55D31BB0-8BE9-4959-B7DA-34FBC1B541BC}">
      <dgm:prSet/>
      <dgm:spPr/>
      <dgm:t>
        <a:bodyPr/>
        <a:lstStyle/>
        <a:p>
          <a:endParaRPr lang="en-US"/>
        </a:p>
      </dgm:t>
    </dgm:pt>
    <dgm:pt modelId="{F437E5F6-62DF-44F0-9EE3-0677DFE944D6}">
      <dgm:prSet/>
      <dgm:spPr/>
      <dgm:t>
        <a:bodyPr/>
        <a:lstStyle/>
        <a:p>
          <a:r>
            <a:rPr lang="en-US"/>
            <a:t>Integration with Backend, Frontend, and chatroom integration with Django</a:t>
          </a:r>
        </a:p>
      </dgm:t>
    </dgm:pt>
    <dgm:pt modelId="{88887615-C4D4-4574-81F8-7531A93B2E4A}" type="parTrans" cxnId="{F7B6EEFB-CED6-445D-8C01-CD2F62A39A45}">
      <dgm:prSet/>
      <dgm:spPr/>
      <dgm:t>
        <a:bodyPr/>
        <a:lstStyle/>
        <a:p>
          <a:endParaRPr lang="en-US"/>
        </a:p>
      </dgm:t>
    </dgm:pt>
    <dgm:pt modelId="{96E42D21-4D10-415A-8E95-66750ACDE647}" type="sibTrans" cxnId="{F7B6EEFB-CED6-445D-8C01-CD2F62A39A45}">
      <dgm:prSet/>
      <dgm:spPr/>
      <dgm:t>
        <a:bodyPr/>
        <a:lstStyle/>
        <a:p>
          <a:endParaRPr lang="en-US"/>
        </a:p>
      </dgm:t>
    </dgm:pt>
    <dgm:pt modelId="{A0FA5A66-07FB-4CB6-86A6-AE24B434389B}">
      <dgm:prSet/>
      <dgm:spPr/>
      <dgm:t>
        <a:bodyPr/>
        <a:lstStyle/>
        <a:p>
          <a:r>
            <a:rPr lang="en-US"/>
            <a:t>Testing &amp; Debugging</a:t>
          </a:r>
        </a:p>
      </dgm:t>
    </dgm:pt>
    <dgm:pt modelId="{FB314B0A-CCD9-46E7-846A-37D4DD50FAA2}" type="parTrans" cxnId="{160E6732-9953-4F13-A9BD-4FF9C9D7CE94}">
      <dgm:prSet/>
      <dgm:spPr/>
      <dgm:t>
        <a:bodyPr/>
        <a:lstStyle/>
        <a:p>
          <a:endParaRPr lang="en-US"/>
        </a:p>
      </dgm:t>
    </dgm:pt>
    <dgm:pt modelId="{C0C25F80-EBFA-4238-8018-D8C0D6E49A18}" type="sibTrans" cxnId="{160E6732-9953-4F13-A9BD-4FF9C9D7CE94}">
      <dgm:prSet/>
      <dgm:spPr/>
      <dgm:t>
        <a:bodyPr/>
        <a:lstStyle/>
        <a:p>
          <a:endParaRPr lang="en-US"/>
        </a:p>
      </dgm:t>
    </dgm:pt>
    <dgm:pt modelId="{355FF28F-02B5-422B-BDC1-50ED323A610C}">
      <dgm:prSet/>
      <dgm:spPr/>
      <dgm:t>
        <a:bodyPr/>
        <a:lstStyle/>
        <a:p>
          <a:r>
            <a:rPr lang="en-US"/>
            <a:t>Delivery &amp; Feedback Collection</a:t>
          </a:r>
        </a:p>
      </dgm:t>
    </dgm:pt>
    <dgm:pt modelId="{0E1F178E-13DB-495D-8FF1-A6E52B43D868}" type="parTrans" cxnId="{0C9E56E7-2E01-45E4-B026-643A1BB6ED2F}">
      <dgm:prSet/>
      <dgm:spPr/>
      <dgm:t>
        <a:bodyPr/>
        <a:lstStyle/>
        <a:p>
          <a:endParaRPr lang="en-US"/>
        </a:p>
      </dgm:t>
    </dgm:pt>
    <dgm:pt modelId="{AD0CE5A4-B951-4441-88B1-A025B2F4C1F5}" type="sibTrans" cxnId="{0C9E56E7-2E01-45E4-B026-643A1BB6ED2F}">
      <dgm:prSet/>
      <dgm:spPr/>
      <dgm:t>
        <a:bodyPr/>
        <a:lstStyle/>
        <a:p>
          <a:endParaRPr lang="en-US"/>
        </a:p>
      </dgm:t>
    </dgm:pt>
    <dgm:pt modelId="{6E435F3D-1E72-4D64-9415-F983489C678C}" type="pres">
      <dgm:prSet presAssocID="{7985B738-D0BC-4501-876E-7DDA29F80A4F}" presName="linear" presStyleCnt="0">
        <dgm:presLayoutVars>
          <dgm:animLvl val="lvl"/>
          <dgm:resizeHandles val="exact"/>
        </dgm:presLayoutVars>
      </dgm:prSet>
      <dgm:spPr/>
    </dgm:pt>
    <dgm:pt modelId="{9EE28B22-F841-4670-A2D2-B149C8F65F93}" type="pres">
      <dgm:prSet presAssocID="{5D7CEA73-936D-44A3-B0A2-7BFE8A05AF9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63B480D-BC29-49F8-B1C4-3C45BA6448D2}" type="pres">
      <dgm:prSet presAssocID="{242C939A-F191-4B79-A5AE-3145520949B4}" presName="spacer" presStyleCnt="0"/>
      <dgm:spPr/>
    </dgm:pt>
    <dgm:pt modelId="{2489D57A-21C1-4E72-85D0-C0AA81C55A87}" type="pres">
      <dgm:prSet presAssocID="{DA9FAB4E-BF9F-4D55-AE19-8FAC7245BB4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4DF2FC9-279C-4F07-AA67-8FC1F75C2943}" type="pres">
      <dgm:prSet presAssocID="{0B9EBA2D-BD37-4A2A-8794-AD88ECA162AA}" presName="spacer" presStyleCnt="0"/>
      <dgm:spPr/>
    </dgm:pt>
    <dgm:pt modelId="{83AC9506-9989-4E5C-83EC-E7FF6A782FE7}" type="pres">
      <dgm:prSet presAssocID="{F437E5F6-62DF-44F0-9EE3-0677DFE944D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AF539E6-1374-46AC-9EDB-525847B9F694}" type="pres">
      <dgm:prSet presAssocID="{96E42D21-4D10-415A-8E95-66750ACDE647}" presName="spacer" presStyleCnt="0"/>
      <dgm:spPr/>
    </dgm:pt>
    <dgm:pt modelId="{37DE3C45-0809-43CE-B75E-26FE79134A04}" type="pres">
      <dgm:prSet presAssocID="{A0FA5A66-07FB-4CB6-86A6-AE24B434389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27FDA0-8F0F-4D17-8E26-01A13BBC5F69}" type="pres">
      <dgm:prSet presAssocID="{C0C25F80-EBFA-4238-8018-D8C0D6E49A18}" presName="spacer" presStyleCnt="0"/>
      <dgm:spPr/>
    </dgm:pt>
    <dgm:pt modelId="{22C7A348-09B4-451F-99DA-F107A096D515}" type="pres">
      <dgm:prSet presAssocID="{355FF28F-02B5-422B-BDC1-50ED323A610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56A8002-7D7A-4624-A68C-801FE214178A}" type="presOf" srcId="{DA9FAB4E-BF9F-4D55-AE19-8FAC7245BB48}" destId="{2489D57A-21C1-4E72-85D0-C0AA81C55A87}" srcOrd="0" destOrd="0" presId="urn:microsoft.com/office/officeart/2005/8/layout/vList2"/>
    <dgm:cxn modelId="{160E6732-9953-4F13-A9BD-4FF9C9D7CE94}" srcId="{7985B738-D0BC-4501-876E-7DDA29F80A4F}" destId="{A0FA5A66-07FB-4CB6-86A6-AE24B434389B}" srcOrd="3" destOrd="0" parTransId="{FB314B0A-CCD9-46E7-846A-37D4DD50FAA2}" sibTransId="{C0C25F80-EBFA-4238-8018-D8C0D6E49A18}"/>
    <dgm:cxn modelId="{86FB3C74-E04A-4707-9A6E-D3EACCAF0E47}" type="presOf" srcId="{F437E5F6-62DF-44F0-9EE3-0677DFE944D6}" destId="{83AC9506-9989-4E5C-83EC-E7FF6A782FE7}" srcOrd="0" destOrd="0" presId="urn:microsoft.com/office/officeart/2005/8/layout/vList2"/>
    <dgm:cxn modelId="{88B9B45A-3EC5-473F-AAA2-ECAA351F75FA}" type="presOf" srcId="{7985B738-D0BC-4501-876E-7DDA29F80A4F}" destId="{6E435F3D-1E72-4D64-9415-F983489C678C}" srcOrd="0" destOrd="0" presId="urn:microsoft.com/office/officeart/2005/8/layout/vList2"/>
    <dgm:cxn modelId="{7F820988-FA40-4A1C-A050-281684395566}" type="presOf" srcId="{A0FA5A66-07FB-4CB6-86A6-AE24B434389B}" destId="{37DE3C45-0809-43CE-B75E-26FE79134A04}" srcOrd="0" destOrd="0" presId="urn:microsoft.com/office/officeart/2005/8/layout/vList2"/>
    <dgm:cxn modelId="{89CE1398-2979-446F-A06E-791C624660D1}" type="presOf" srcId="{355FF28F-02B5-422B-BDC1-50ED323A610C}" destId="{22C7A348-09B4-451F-99DA-F107A096D515}" srcOrd="0" destOrd="0" presId="urn:microsoft.com/office/officeart/2005/8/layout/vList2"/>
    <dgm:cxn modelId="{55D31BB0-8BE9-4959-B7DA-34FBC1B541BC}" srcId="{7985B738-D0BC-4501-876E-7DDA29F80A4F}" destId="{DA9FAB4E-BF9F-4D55-AE19-8FAC7245BB48}" srcOrd="1" destOrd="0" parTransId="{21C7D8DA-2CD4-4D4E-93D8-0215AF2519FB}" sibTransId="{0B9EBA2D-BD37-4A2A-8794-AD88ECA162AA}"/>
    <dgm:cxn modelId="{7DB12CCD-3BFA-41DC-B83F-107A616C0D50}" srcId="{7985B738-D0BC-4501-876E-7DDA29F80A4F}" destId="{5D7CEA73-936D-44A3-B0A2-7BFE8A05AF96}" srcOrd="0" destOrd="0" parTransId="{5B057B00-FDC8-4EFF-A7B5-1AF5D6023D2B}" sibTransId="{242C939A-F191-4B79-A5AE-3145520949B4}"/>
    <dgm:cxn modelId="{0C9E56E7-2E01-45E4-B026-643A1BB6ED2F}" srcId="{7985B738-D0BC-4501-876E-7DDA29F80A4F}" destId="{355FF28F-02B5-422B-BDC1-50ED323A610C}" srcOrd="4" destOrd="0" parTransId="{0E1F178E-13DB-495D-8FF1-A6E52B43D868}" sibTransId="{AD0CE5A4-B951-4441-88B1-A025B2F4C1F5}"/>
    <dgm:cxn modelId="{C2ACF8F9-4CDE-4A6C-A3FF-8E1EB9D34AD4}" type="presOf" srcId="{5D7CEA73-936D-44A3-B0A2-7BFE8A05AF96}" destId="{9EE28B22-F841-4670-A2D2-B149C8F65F93}" srcOrd="0" destOrd="0" presId="urn:microsoft.com/office/officeart/2005/8/layout/vList2"/>
    <dgm:cxn modelId="{F7B6EEFB-CED6-445D-8C01-CD2F62A39A45}" srcId="{7985B738-D0BC-4501-876E-7DDA29F80A4F}" destId="{F437E5F6-62DF-44F0-9EE3-0677DFE944D6}" srcOrd="2" destOrd="0" parTransId="{88887615-C4D4-4574-81F8-7531A93B2E4A}" sibTransId="{96E42D21-4D10-415A-8E95-66750ACDE647}"/>
    <dgm:cxn modelId="{4F6359C1-4AE6-4CBC-835D-DC792FABDF32}" type="presParOf" srcId="{6E435F3D-1E72-4D64-9415-F983489C678C}" destId="{9EE28B22-F841-4670-A2D2-B149C8F65F93}" srcOrd="0" destOrd="0" presId="urn:microsoft.com/office/officeart/2005/8/layout/vList2"/>
    <dgm:cxn modelId="{3966AD0E-249C-4A8A-93D9-7A51E1B36612}" type="presParOf" srcId="{6E435F3D-1E72-4D64-9415-F983489C678C}" destId="{B63B480D-BC29-49F8-B1C4-3C45BA6448D2}" srcOrd="1" destOrd="0" presId="urn:microsoft.com/office/officeart/2005/8/layout/vList2"/>
    <dgm:cxn modelId="{A6C9E59F-7B4B-46CF-984F-ED22B32DE0A9}" type="presParOf" srcId="{6E435F3D-1E72-4D64-9415-F983489C678C}" destId="{2489D57A-21C1-4E72-85D0-C0AA81C55A87}" srcOrd="2" destOrd="0" presId="urn:microsoft.com/office/officeart/2005/8/layout/vList2"/>
    <dgm:cxn modelId="{CBC2E04A-1086-48E2-9C80-2B3CE7AB086D}" type="presParOf" srcId="{6E435F3D-1E72-4D64-9415-F983489C678C}" destId="{E4DF2FC9-279C-4F07-AA67-8FC1F75C2943}" srcOrd="3" destOrd="0" presId="urn:microsoft.com/office/officeart/2005/8/layout/vList2"/>
    <dgm:cxn modelId="{7D2B8BF4-B21E-493B-A284-375998530E88}" type="presParOf" srcId="{6E435F3D-1E72-4D64-9415-F983489C678C}" destId="{83AC9506-9989-4E5C-83EC-E7FF6A782FE7}" srcOrd="4" destOrd="0" presId="urn:microsoft.com/office/officeart/2005/8/layout/vList2"/>
    <dgm:cxn modelId="{EF7BFA7E-F373-4EFA-A478-FAA6526F5512}" type="presParOf" srcId="{6E435F3D-1E72-4D64-9415-F983489C678C}" destId="{FAF539E6-1374-46AC-9EDB-525847B9F694}" srcOrd="5" destOrd="0" presId="urn:microsoft.com/office/officeart/2005/8/layout/vList2"/>
    <dgm:cxn modelId="{3D527FE4-17A3-49B2-AFBF-A5AB999606F9}" type="presParOf" srcId="{6E435F3D-1E72-4D64-9415-F983489C678C}" destId="{37DE3C45-0809-43CE-B75E-26FE79134A04}" srcOrd="6" destOrd="0" presId="urn:microsoft.com/office/officeart/2005/8/layout/vList2"/>
    <dgm:cxn modelId="{A0C47E34-1BBE-487E-8653-C0CBA69BC2F5}" type="presParOf" srcId="{6E435F3D-1E72-4D64-9415-F983489C678C}" destId="{7B27FDA0-8F0F-4D17-8E26-01A13BBC5F69}" srcOrd="7" destOrd="0" presId="urn:microsoft.com/office/officeart/2005/8/layout/vList2"/>
    <dgm:cxn modelId="{D94CFA1C-4FA3-4D65-A484-3F0A072BECA2}" type="presParOf" srcId="{6E435F3D-1E72-4D64-9415-F983489C678C}" destId="{22C7A348-09B4-451F-99DA-F107A096D51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D2502D-C264-4CA2-AA93-06EA412C180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75C3F4B-4C79-4DA2-8509-8A1A182BDE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First week was confused on choosing topic between team members</a:t>
          </a:r>
        </a:p>
      </dgm:t>
    </dgm:pt>
    <dgm:pt modelId="{D242C593-935F-46B3-9D03-EB34463C755D}" type="parTrans" cxnId="{4B8499DF-885C-4887-BF6E-E2310ECB58C5}">
      <dgm:prSet/>
      <dgm:spPr/>
      <dgm:t>
        <a:bodyPr/>
        <a:lstStyle/>
        <a:p>
          <a:endParaRPr lang="en-US"/>
        </a:p>
      </dgm:t>
    </dgm:pt>
    <dgm:pt modelId="{5FC96BED-9126-47A8-AB2E-4731EC0E9E41}" type="sibTrans" cxnId="{4B8499DF-885C-4887-BF6E-E2310ECB58C5}">
      <dgm:prSet/>
      <dgm:spPr/>
      <dgm:t>
        <a:bodyPr/>
        <a:lstStyle/>
        <a:p>
          <a:endParaRPr lang="en-US"/>
        </a:p>
      </dgm:t>
    </dgm:pt>
    <dgm:pt modelId="{203F7CE1-2093-4403-A6C1-C8143C8342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Spent on Learning RASA Framework than expected</a:t>
          </a:r>
        </a:p>
      </dgm:t>
    </dgm:pt>
    <dgm:pt modelId="{93078F8D-684B-49D4-882C-40FC9552A15D}" type="parTrans" cxnId="{DEB07490-E3AF-46E7-8729-553D0FDF309B}">
      <dgm:prSet/>
      <dgm:spPr/>
      <dgm:t>
        <a:bodyPr/>
        <a:lstStyle/>
        <a:p>
          <a:endParaRPr lang="en-US"/>
        </a:p>
      </dgm:t>
    </dgm:pt>
    <dgm:pt modelId="{2C5F96A3-9662-432A-926E-CA2FC0FB27CE}" type="sibTrans" cxnId="{DEB07490-E3AF-46E7-8729-553D0FDF309B}">
      <dgm:prSet/>
      <dgm:spPr/>
      <dgm:t>
        <a:bodyPr/>
        <a:lstStyle/>
        <a:p>
          <a:endParaRPr lang="en-US"/>
        </a:p>
      </dgm:t>
    </dgm:pt>
    <dgm:pt modelId="{0C2C5CB0-68C5-4661-B258-97574D182869}" type="pres">
      <dgm:prSet presAssocID="{46D2502D-C264-4CA2-AA93-06EA412C180C}" presName="root" presStyleCnt="0">
        <dgm:presLayoutVars>
          <dgm:dir/>
          <dgm:resizeHandles val="exact"/>
        </dgm:presLayoutVars>
      </dgm:prSet>
      <dgm:spPr/>
    </dgm:pt>
    <dgm:pt modelId="{A31B001A-4FD3-4483-B1F6-9C816AAEAE73}" type="pres">
      <dgm:prSet presAssocID="{275C3F4B-4C79-4DA2-8509-8A1A182BDE11}" presName="compNode" presStyleCnt="0"/>
      <dgm:spPr/>
    </dgm:pt>
    <dgm:pt modelId="{FC0D18CD-A94A-4CC6-AA7A-96E619C00C3C}" type="pres">
      <dgm:prSet presAssocID="{275C3F4B-4C79-4DA2-8509-8A1A182BDE1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88E621A-6958-45A1-B7B5-D3F3690DFE51}" type="pres">
      <dgm:prSet presAssocID="{275C3F4B-4C79-4DA2-8509-8A1A182BDE11}" presName="spaceRect" presStyleCnt="0"/>
      <dgm:spPr/>
    </dgm:pt>
    <dgm:pt modelId="{80B97243-A526-473D-B4DE-357DF46749BE}" type="pres">
      <dgm:prSet presAssocID="{275C3F4B-4C79-4DA2-8509-8A1A182BDE11}" presName="textRect" presStyleLbl="revTx" presStyleIdx="0" presStyleCnt="2">
        <dgm:presLayoutVars>
          <dgm:chMax val="1"/>
          <dgm:chPref val="1"/>
        </dgm:presLayoutVars>
      </dgm:prSet>
      <dgm:spPr/>
    </dgm:pt>
    <dgm:pt modelId="{470C4981-4E76-4292-8C28-0DC09CCBEDD9}" type="pres">
      <dgm:prSet presAssocID="{5FC96BED-9126-47A8-AB2E-4731EC0E9E41}" presName="sibTrans" presStyleCnt="0"/>
      <dgm:spPr/>
    </dgm:pt>
    <dgm:pt modelId="{E7795615-93D3-402B-BE88-552D9D04D5B9}" type="pres">
      <dgm:prSet presAssocID="{203F7CE1-2093-4403-A6C1-C8143C83426A}" presName="compNode" presStyleCnt="0"/>
      <dgm:spPr/>
    </dgm:pt>
    <dgm:pt modelId="{52F6CAB4-CE07-42F0-B73B-7D33087FADD3}" type="pres">
      <dgm:prSet presAssocID="{203F7CE1-2093-4403-A6C1-C8143C8342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554E451-6F3D-4D50-823F-CC5F1723CB1E}" type="pres">
      <dgm:prSet presAssocID="{203F7CE1-2093-4403-A6C1-C8143C83426A}" presName="spaceRect" presStyleCnt="0"/>
      <dgm:spPr/>
    </dgm:pt>
    <dgm:pt modelId="{BFC8BC3F-32A0-44D7-9301-786019FD460E}" type="pres">
      <dgm:prSet presAssocID="{203F7CE1-2093-4403-A6C1-C8143C83426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76BBC3E-F0A5-40E2-9E04-851F6ED50ECA}" type="presOf" srcId="{46D2502D-C264-4CA2-AA93-06EA412C180C}" destId="{0C2C5CB0-68C5-4661-B258-97574D182869}" srcOrd="0" destOrd="0" presId="urn:microsoft.com/office/officeart/2018/2/layout/IconLabelList"/>
    <dgm:cxn modelId="{E388AB56-5C2E-4EDC-A724-0A52733AB75D}" type="presOf" srcId="{203F7CE1-2093-4403-A6C1-C8143C83426A}" destId="{BFC8BC3F-32A0-44D7-9301-786019FD460E}" srcOrd="0" destOrd="0" presId="urn:microsoft.com/office/officeart/2018/2/layout/IconLabelList"/>
    <dgm:cxn modelId="{DEB07490-E3AF-46E7-8729-553D0FDF309B}" srcId="{46D2502D-C264-4CA2-AA93-06EA412C180C}" destId="{203F7CE1-2093-4403-A6C1-C8143C83426A}" srcOrd="1" destOrd="0" parTransId="{93078F8D-684B-49D4-882C-40FC9552A15D}" sibTransId="{2C5F96A3-9662-432A-926E-CA2FC0FB27CE}"/>
    <dgm:cxn modelId="{28296595-3AD9-490B-96D4-523E7F7B413E}" type="presOf" srcId="{275C3F4B-4C79-4DA2-8509-8A1A182BDE11}" destId="{80B97243-A526-473D-B4DE-357DF46749BE}" srcOrd="0" destOrd="0" presId="urn:microsoft.com/office/officeart/2018/2/layout/IconLabelList"/>
    <dgm:cxn modelId="{4B8499DF-885C-4887-BF6E-E2310ECB58C5}" srcId="{46D2502D-C264-4CA2-AA93-06EA412C180C}" destId="{275C3F4B-4C79-4DA2-8509-8A1A182BDE11}" srcOrd="0" destOrd="0" parTransId="{D242C593-935F-46B3-9D03-EB34463C755D}" sibTransId="{5FC96BED-9126-47A8-AB2E-4731EC0E9E41}"/>
    <dgm:cxn modelId="{06760A8A-7A1E-44C5-AA06-EA3B265BC0CB}" type="presParOf" srcId="{0C2C5CB0-68C5-4661-B258-97574D182869}" destId="{A31B001A-4FD3-4483-B1F6-9C816AAEAE73}" srcOrd="0" destOrd="0" presId="urn:microsoft.com/office/officeart/2018/2/layout/IconLabelList"/>
    <dgm:cxn modelId="{74FE575E-77D4-4F56-A9FC-951D5C812996}" type="presParOf" srcId="{A31B001A-4FD3-4483-B1F6-9C816AAEAE73}" destId="{FC0D18CD-A94A-4CC6-AA7A-96E619C00C3C}" srcOrd="0" destOrd="0" presId="urn:microsoft.com/office/officeart/2018/2/layout/IconLabelList"/>
    <dgm:cxn modelId="{D51287A3-CFBD-43FE-AF4D-BDC55E67ACDF}" type="presParOf" srcId="{A31B001A-4FD3-4483-B1F6-9C816AAEAE73}" destId="{588E621A-6958-45A1-B7B5-D3F3690DFE51}" srcOrd="1" destOrd="0" presId="urn:microsoft.com/office/officeart/2018/2/layout/IconLabelList"/>
    <dgm:cxn modelId="{D3485908-A9CF-4DCF-9061-79178D4CBCFE}" type="presParOf" srcId="{A31B001A-4FD3-4483-B1F6-9C816AAEAE73}" destId="{80B97243-A526-473D-B4DE-357DF46749BE}" srcOrd="2" destOrd="0" presId="urn:microsoft.com/office/officeart/2018/2/layout/IconLabelList"/>
    <dgm:cxn modelId="{B38FCC96-C067-42DE-A58D-A56EC0038BB9}" type="presParOf" srcId="{0C2C5CB0-68C5-4661-B258-97574D182869}" destId="{470C4981-4E76-4292-8C28-0DC09CCBEDD9}" srcOrd="1" destOrd="0" presId="urn:microsoft.com/office/officeart/2018/2/layout/IconLabelList"/>
    <dgm:cxn modelId="{6DE243DE-9A88-4F23-9ACA-880FC403B9AE}" type="presParOf" srcId="{0C2C5CB0-68C5-4661-B258-97574D182869}" destId="{E7795615-93D3-402B-BE88-552D9D04D5B9}" srcOrd="2" destOrd="0" presId="urn:microsoft.com/office/officeart/2018/2/layout/IconLabelList"/>
    <dgm:cxn modelId="{89FB849A-2AD8-41C6-8DF7-DCEF30B7D9BE}" type="presParOf" srcId="{E7795615-93D3-402B-BE88-552D9D04D5B9}" destId="{52F6CAB4-CE07-42F0-B73B-7D33087FADD3}" srcOrd="0" destOrd="0" presId="urn:microsoft.com/office/officeart/2018/2/layout/IconLabelList"/>
    <dgm:cxn modelId="{B51C5AE2-C1FF-4484-A3E6-703DA0C3B33A}" type="presParOf" srcId="{E7795615-93D3-402B-BE88-552D9D04D5B9}" destId="{F554E451-6F3D-4D50-823F-CC5F1723CB1E}" srcOrd="1" destOrd="0" presId="urn:microsoft.com/office/officeart/2018/2/layout/IconLabelList"/>
    <dgm:cxn modelId="{99D24C89-A43A-4E0F-8EE8-1A3FBE6BB735}" type="presParOf" srcId="{E7795615-93D3-402B-BE88-552D9D04D5B9}" destId="{BFC8BC3F-32A0-44D7-9301-786019FD460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39542-6394-4956-BFDD-1093C5FF0E65}">
      <dsp:nvSpPr>
        <dsp:cNvPr id="0" name=""/>
        <dsp:cNvSpPr/>
      </dsp:nvSpPr>
      <dsp:spPr>
        <a:xfrm>
          <a:off x="0" y="384"/>
          <a:ext cx="6582996" cy="9000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FAE9AF-1ADD-46DF-A62F-87187EBDACAA}">
      <dsp:nvSpPr>
        <dsp:cNvPr id="0" name=""/>
        <dsp:cNvSpPr/>
      </dsp:nvSpPr>
      <dsp:spPr>
        <a:xfrm>
          <a:off x="272279" y="202906"/>
          <a:ext cx="495053" cy="4950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A53DD-5F63-4300-974D-244974179652}">
      <dsp:nvSpPr>
        <dsp:cNvPr id="0" name=""/>
        <dsp:cNvSpPr/>
      </dsp:nvSpPr>
      <dsp:spPr>
        <a:xfrm>
          <a:off x="1039612" y="384"/>
          <a:ext cx="5543384" cy="9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0" tIns="95260" rIns="95260" bIns="952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 provide response on health queries</a:t>
          </a:r>
          <a:endParaRPr lang="en-US" sz="2200" kern="1200"/>
        </a:p>
      </dsp:txBody>
      <dsp:txXfrm>
        <a:off x="1039612" y="384"/>
        <a:ext cx="5543384" cy="900097"/>
      </dsp:txXfrm>
    </dsp:sp>
    <dsp:sp modelId="{4543B80A-3003-48BD-977C-E25785DB0B8C}">
      <dsp:nvSpPr>
        <dsp:cNvPr id="0" name=""/>
        <dsp:cNvSpPr/>
      </dsp:nvSpPr>
      <dsp:spPr>
        <a:xfrm>
          <a:off x="0" y="1125505"/>
          <a:ext cx="6582996" cy="9000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BE446E-4751-4D50-B7E6-6F8ED9B0CC5A}">
      <dsp:nvSpPr>
        <dsp:cNvPr id="0" name=""/>
        <dsp:cNvSpPr/>
      </dsp:nvSpPr>
      <dsp:spPr>
        <a:xfrm>
          <a:off x="272279" y="1328027"/>
          <a:ext cx="495053" cy="4950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2F915-4927-43C2-B567-A381F2AD2218}">
      <dsp:nvSpPr>
        <dsp:cNvPr id="0" name=""/>
        <dsp:cNvSpPr/>
      </dsp:nvSpPr>
      <dsp:spPr>
        <a:xfrm>
          <a:off x="1039612" y="1125505"/>
          <a:ext cx="5543384" cy="9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0" tIns="95260" rIns="95260" bIns="952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 diagnose disease based on symptoms provided based on yes/no statement</a:t>
          </a:r>
          <a:endParaRPr lang="en-US" sz="2200" kern="1200"/>
        </a:p>
      </dsp:txBody>
      <dsp:txXfrm>
        <a:off x="1039612" y="1125505"/>
        <a:ext cx="5543384" cy="900097"/>
      </dsp:txXfrm>
    </dsp:sp>
    <dsp:sp modelId="{C357EF21-CF69-44B9-960E-72B77F940261}">
      <dsp:nvSpPr>
        <dsp:cNvPr id="0" name=""/>
        <dsp:cNvSpPr/>
      </dsp:nvSpPr>
      <dsp:spPr>
        <a:xfrm>
          <a:off x="0" y="2250627"/>
          <a:ext cx="6582996" cy="9000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F8AB9-8296-41AC-B8F2-37E240EDF77B}">
      <dsp:nvSpPr>
        <dsp:cNvPr id="0" name=""/>
        <dsp:cNvSpPr/>
      </dsp:nvSpPr>
      <dsp:spPr>
        <a:xfrm>
          <a:off x="272279" y="2453149"/>
          <a:ext cx="495053" cy="4950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9EB2D-2B5F-46D5-AA73-3154467FB29A}">
      <dsp:nvSpPr>
        <dsp:cNvPr id="0" name=""/>
        <dsp:cNvSpPr/>
      </dsp:nvSpPr>
      <dsp:spPr>
        <a:xfrm>
          <a:off x="1039612" y="2250627"/>
          <a:ext cx="5543384" cy="9000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60" tIns="95260" rIns="95260" bIns="9526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To provide way to maintain patient health record</a:t>
          </a:r>
          <a:endParaRPr lang="en-US" sz="2200" kern="1200"/>
        </a:p>
      </dsp:txBody>
      <dsp:txXfrm>
        <a:off x="1039612" y="2250627"/>
        <a:ext cx="5543384" cy="900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28B22-F841-4670-A2D2-B149C8F65F93}">
      <dsp:nvSpPr>
        <dsp:cNvPr id="0" name=""/>
        <dsp:cNvSpPr/>
      </dsp:nvSpPr>
      <dsp:spPr>
        <a:xfrm>
          <a:off x="0" y="115686"/>
          <a:ext cx="4492602" cy="7015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System Planning &amp; Design</a:t>
          </a:r>
        </a:p>
      </dsp:txBody>
      <dsp:txXfrm>
        <a:off x="34247" y="149933"/>
        <a:ext cx="4424108" cy="633067"/>
      </dsp:txXfrm>
    </dsp:sp>
    <dsp:sp modelId="{2489D57A-21C1-4E72-85D0-C0AA81C55A87}">
      <dsp:nvSpPr>
        <dsp:cNvPr id="0" name=""/>
        <dsp:cNvSpPr/>
      </dsp:nvSpPr>
      <dsp:spPr>
        <a:xfrm>
          <a:off x="0" y="869088"/>
          <a:ext cx="4492602" cy="701561"/>
        </a:xfrm>
        <a:prstGeom prst="roundRect">
          <a:avLst/>
        </a:prstGeom>
        <a:solidFill>
          <a:schemeClr val="accent5">
            <a:hueOff val="-4767289"/>
            <a:satOff val="1257"/>
            <a:lumOff val="637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Dataset Collection, Design</a:t>
          </a:r>
        </a:p>
      </dsp:txBody>
      <dsp:txXfrm>
        <a:off x="34247" y="903335"/>
        <a:ext cx="4424108" cy="633067"/>
      </dsp:txXfrm>
    </dsp:sp>
    <dsp:sp modelId="{83AC9506-9989-4E5C-83EC-E7FF6A782FE7}">
      <dsp:nvSpPr>
        <dsp:cNvPr id="0" name=""/>
        <dsp:cNvSpPr/>
      </dsp:nvSpPr>
      <dsp:spPr>
        <a:xfrm>
          <a:off x="0" y="1622489"/>
          <a:ext cx="4492602" cy="701561"/>
        </a:xfrm>
        <a:prstGeom prst="roundRect">
          <a:avLst/>
        </a:prstGeom>
        <a:solidFill>
          <a:schemeClr val="accent5">
            <a:hueOff val="-9534578"/>
            <a:satOff val="2515"/>
            <a:lumOff val="1275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Integration with Backend, Frontend, and chatroom integration with Django</a:t>
          </a:r>
        </a:p>
      </dsp:txBody>
      <dsp:txXfrm>
        <a:off x="34247" y="1656736"/>
        <a:ext cx="4424108" cy="633067"/>
      </dsp:txXfrm>
    </dsp:sp>
    <dsp:sp modelId="{37DE3C45-0809-43CE-B75E-26FE79134A04}">
      <dsp:nvSpPr>
        <dsp:cNvPr id="0" name=""/>
        <dsp:cNvSpPr/>
      </dsp:nvSpPr>
      <dsp:spPr>
        <a:xfrm>
          <a:off x="0" y="2375890"/>
          <a:ext cx="4492602" cy="701561"/>
        </a:xfrm>
        <a:prstGeom prst="roundRect">
          <a:avLst/>
        </a:prstGeom>
        <a:solidFill>
          <a:schemeClr val="accent5">
            <a:hueOff val="-14301867"/>
            <a:satOff val="3772"/>
            <a:lumOff val="1912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Testing &amp; Debugging</a:t>
          </a:r>
        </a:p>
      </dsp:txBody>
      <dsp:txXfrm>
        <a:off x="34247" y="2410137"/>
        <a:ext cx="4424108" cy="633067"/>
      </dsp:txXfrm>
    </dsp:sp>
    <dsp:sp modelId="{22C7A348-09B4-451F-99DA-F107A096D515}">
      <dsp:nvSpPr>
        <dsp:cNvPr id="0" name=""/>
        <dsp:cNvSpPr/>
      </dsp:nvSpPr>
      <dsp:spPr>
        <a:xfrm>
          <a:off x="0" y="3129291"/>
          <a:ext cx="4492602" cy="701561"/>
        </a:xfrm>
        <a:prstGeom prst="round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Delivery &amp; Feedback Collection</a:t>
          </a:r>
        </a:p>
      </dsp:txBody>
      <dsp:txXfrm>
        <a:off x="34247" y="3163538"/>
        <a:ext cx="4424108" cy="6330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0D18CD-A94A-4CC6-AA7A-96E619C00C3C}">
      <dsp:nvSpPr>
        <dsp:cNvPr id="0" name=""/>
        <dsp:cNvSpPr/>
      </dsp:nvSpPr>
      <dsp:spPr>
        <a:xfrm>
          <a:off x="872384" y="362814"/>
          <a:ext cx="1341562" cy="134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97243-A526-473D-B4DE-357DF46749BE}">
      <dsp:nvSpPr>
        <dsp:cNvPr id="0" name=""/>
        <dsp:cNvSpPr/>
      </dsp:nvSpPr>
      <dsp:spPr>
        <a:xfrm>
          <a:off x="52541" y="206829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First week was confused on choosing topic between team members</a:t>
          </a:r>
        </a:p>
      </dsp:txBody>
      <dsp:txXfrm>
        <a:off x="52541" y="2068293"/>
        <a:ext cx="2981250" cy="720000"/>
      </dsp:txXfrm>
    </dsp:sp>
    <dsp:sp modelId="{52F6CAB4-CE07-42F0-B73B-7D33087FADD3}">
      <dsp:nvSpPr>
        <dsp:cNvPr id="0" name=""/>
        <dsp:cNvSpPr/>
      </dsp:nvSpPr>
      <dsp:spPr>
        <a:xfrm>
          <a:off x="4375353" y="362814"/>
          <a:ext cx="1341562" cy="134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8BC3F-32A0-44D7-9301-786019FD460E}">
      <dsp:nvSpPr>
        <dsp:cNvPr id="0" name=""/>
        <dsp:cNvSpPr/>
      </dsp:nvSpPr>
      <dsp:spPr>
        <a:xfrm>
          <a:off x="3555509" y="206829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Time Spent on Learning RASA Framework than expected</a:t>
          </a:r>
        </a:p>
      </dsp:txBody>
      <dsp:txXfrm>
        <a:off x="3555509" y="2068293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36c6eb737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836c6eb737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36c6eb737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836c6eb737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36c6eb737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836c6eb737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36c6eb737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36c6eb737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36c6eb737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36c6eb737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36c6eb737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836c6eb737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36c6eb737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836c6eb737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36c6eb737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836c6eb737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36c6eb737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36c6eb737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36c6eb737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836c6eb737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36c6eb737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836c6eb737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36c6eb737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836c6eb737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36c6eb737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836c6eb737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836c6eb73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836c6eb73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36c6eb737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836c6eb737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36c6eb737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2836c6eb737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36c6eb73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36c6eb737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5324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86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71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39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398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0924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627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490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16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616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81619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201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People holding hands">
            <a:extLst>
              <a:ext uri="{FF2B5EF4-FFF2-40B4-BE49-F238E27FC236}">
                <a16:creationId xmlns:a16="http://schemas.microsoft.com/office/drawing/2014/main" id="{E2A2A5D2-0E36-B171-B6CF-D9589040AD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3882" b="1848"/>
          <a:stretch/>
        </p:blipFill>
        <p:spPr>
          <a:xfrm>
            <a:off x="20" y="-1"/>
            <a:ext cx="9143980" cy="5143499"/>
          </a:xfrm>
          <a:prstGeom prst="rect">
            <a:avLst/>
          </a:prstGeom>
        </p:spPr>
      </p:pic>
      <p:sp>
        <p:nvSpPr>
          <p:cNvPr id="145" name="Google Shape;145;p25"/>
          <p:cNvSpPr txBox="1"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  <a:prstGeom prst="rect">
            <a:avLst/>
          </a:prstGeom>
        </p:spPr>
        <p:txBody>
          <a:bodyPr spcFirstLastPara="1" lIns="68575" tIns="34275" rIns="68575" bIns="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ill Sans"/>
              <a:buNone/>
            </a:pPr>
            <a:r>
              <a:rPr lang="en-AU"/>
              <a:t>HEALTH CARE CHATBOT SYSTEM</a:t>
            </a:r>
            <a:endParaRPr lang="en-AU" i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25"/>
          <p:cNvSpPr txBox="1"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  <a:prstGeom prst="rect">
            <a:avLst/>
          </a:prstGeom>
        </p:spPr>
        <p:txBody>
          <a:bodyPr spcFirstLastPara="1" lIns="68575" tIns="68575" rIns="68575" bIns="6857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>
                <a:solidFill>
                  <a:schemeClr val="tx1"/>
                </a:solidFill>
              </a:rPr>
              <a:t>TEAM MEMBERS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tx1"/>
                </a:solidFill>
              </a:rPr>
              <a:t>JITENDRA SHRESTHA 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tx1"/>
                </a:solidFill>
              </a:rPr>
              <a:t>PRANISH ACHARYA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TOOLS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Chatbot Logic : Google Dialogflow, chatterbot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Frontend: React based on JavaScript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Backend: Node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Database: MongoDB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Project Management: Asana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PROJECT MANAGEMENT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endParaRPr/>
          </a:p>
          <a:p>
            <a:pPr marL="177800" lvl="0" indent="-762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2620168" y="24332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09" y="996598"/>
            <a:ext cx="7757227" cy="364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00" y="824875"/>
            <a:ext cx="8205669" cy="41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487609" y="196489"/>
            <a:ext cx="7202400" cy="786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Schedule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PROJECT PROGRESS </a:t>
            </a: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56" y="1268492"/>
            <a:ext cx="7269480" cy="215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8E3659-B357-F370-BA78-3D88EBCB6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55" y="3385840"/>
            <a:ext cx="7269479" cy="10354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ectangle 235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946404" y="274320"/>
            <a:ext cx="7269480" cy="994171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3100" spc="-50"/>
              <a:t>REASON FOR BEHIND THE SCHEDULE</a:t>
            </a:r>
          </a:p>
        </p:txBody>
      </p:sp>
      <p:graphicFrame>
        <p:nvGraphicFramePr>
          <p:cNvPr id="229" name="Google Shape;227;p38">
            <a:extLst>
              <a:ext uri="{FF2B5EF4-FFF2-40B4-BE49-F238E27FC236}">
                <a16:creationId xmlns:a16="http://schemas.microsoft.com/office/drawing/2014/main" id="{3E4DFBE4-1C4A-9D53-7E5E-18DAA21589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149184"/>
              </p:ext>
            </p:extLst>
          </p:nvPr>
        </p:nvGraphicFramePr>
        <p:xfrm>
          <a:off x="946547" y="1509791"/>
          <a:ext cx="6589301" cy="3151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644809" y="274439"/>
            <a:ext cx="72024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76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ED409D-5F78-B0C8-8C7B-74C59DFD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9" y="836023"/>
            <a:ext cx="7698146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/>
              <a:t>TEAM CONTRIBUTION</a:t>
            </a:r>
          </a:p>
        </p:txBody>
      </p:sp>
      <p:graphicFrame>
        <p:nvGraphicFramePr>
          <p:cNvPr id="240" name="Google Shape;240;p40"/>
          <p:cNvGraphicFramePr/>
          <p:nvPr>
            <p:extLst>
              <p:ext uri="{D42A27DB-BD31-4B8C-83A1-F6EECF244321}">
                <p14:modId xmlns:p14="http://schemas.microsoft.com/office/powerpoint/2010/main" val="909534952"/>
              </p:ext>
            </p:extLst>
          </p:nvPr>
        </p:nvGraphicFramePr>
        <p:xfrm>
          <a:off x="1088231" y="1512094"/>
          <a:ext cx="6885050" cy="26423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4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8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u="none" strike="noStrike" cap="none"/>
                        <a:t>Team Member</a:t>
                      </a:r>
                      <a:endParaRPr lang="en-AU"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Contribution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/>
                        <a:t>Jitendra Shrestha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Data </a:t>
                      </a:r>
                      <a:r>
                        <a:rPr lang="en-US"/>
                        <a:t>C</a:t>
                      </a:r>
                      <a:r>
                        <a:rPr lang="en-US" sz="1400"/>
                        <a:t>lassification</a:t>
                      </a:r>
                      <a:r>
                        <a:rPr lang="en-US"/>
                        <a:t> &amp; Database Management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UI Design and Development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API Development for chatbot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Frontend Integration</a:t>
                      </a: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dirty="0" err="1"/>
                        <a:t>Pranish</a:t>
                      </a:r>
                      <a:r>
                        <a:rPr lang="en-AU" sz="1400" dirty="0"/>
                        <a:t> Acharya</a:t>
                      </a: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Chatbot Logic Implementation using NLP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Train Chatbot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Dialogue Management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dirty="0"/>
                        <a:t>Integration with Django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dirty="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FE664-A3F2-4977-A6E3-C38CF57A1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4213" y="0"/>
            <a:ext cx="5465417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4E9E11-5320-E621-F118-3024E6F1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722" y="698896"/>
            <a:ext cx="4719828" cy="38159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85000"/>
              </a:lnSpc>
            </a:pPr>
            <a:r>
              <a:rPr lang="en-US" sz="2700" spc="-5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Some Screenshots of System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5C471A-7EB8-45A1-901F-B4BBC499F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09"/>
            <a:ext cx="3044309" cy="5145609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18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C98D6B0-65DA-2EBC-ED30-4606AAFF5C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350" b="1"/>
          <a:stretch/>
        </p:blipFill>
        <p:spPr>
          <a:xfrm>
            <a:off x="20" y="15124"/>
            <a:ext cx="9155410" cy="5143490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5A269774-9B6D-DE2B-052F-37F2C1005B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983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C36F7-C868-CD53-CD2F-5260DE14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219" b="-1"/>
          <a:stretch/>
        </p:blipFill>
        <p:spPr>
          <a:xfrm>
            <a:off x="20" y="10"/>
            <a:ext cx="915541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7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"/>
              <a:t>INTRODUCTION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idx="1"/>
          </p:nvPr>
        </p:nvSpPr>
        <p:spPr>
          <a:xfrm>
            <a:off x="1088684" y="1856508"/>
            <a:ext cx="7202456" cy="2243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96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Service that provides to the user/client through interpreting natural language</a:t>
            </a:r>
            <a:endParaRPr sz="1800"/>
          </a:p>
          <a:p>
            <a:pPr marL="177800" lvl="0" indent="-1841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300"/>
              <a:buChar char="•"/>
            </a:pPr>
            <a:r>
              <a:rPr lang="en"/>
              <a:t>Serves as healthcare assistant</a:t>
            </a:r>
            <a:endParaRPr/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Provides quick responses to common medical symptoms</a:t>
            </a:r>
            <a:endParaRPr/>
          </a:p>
          <a:p>
            <a:pPr marL="177800" lvl="0" indent="-1905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Seamless User Experience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B9648-14EF-8105-54AA-E9F463C2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995"/>
          <a:stretch/>
        </p:blipFill>
        <p:spPr>
          <a:xfrm>
            <a:off x="20" y="10"/>
            <a:ext cx="9155410" cy="514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77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7426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5BC0F-CBE0-1B3F-D88B-DCA48B10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496379"/>
            <a:ext cx="8178799" cy="41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68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42F24F1-C1EF-471F-A19B-A340CE541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15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6C425C-3C64-47BA-B583-94D39B9B7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7426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5E4CC-23D2-AE28-6B16-D73CB175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27" y="482600"/>
            <a:ext cx="7996744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08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1" descr="A white rectangular sign with blue text&#10;&#10;Description automatically generated"/>
          <p:cNvPicPr preferRelativeResize="0"/>
          <p:nvPr/>
        </p:nvPicPr>
        <p:blipFill>
          <a:blip r:embed="rId3"/>
          <a:srcRect r="2" b="127"/>
          <a:stretch/>
        </p:blipFill>
        <p:spPr>
          <a:xfrm>
            <a:off x="20" y="10"/>
            <a:ext cx="9155410" cy="51434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946404" y="274320"/>
            <a:ext cx="7269480" cy="994171"/>
          </a:xfr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4400" spc="-50"/>
              <a:t>OBJECTIVES</a:t>
            </a:r>
          </a:p>
        </p:txBody>
      </p:sp>
      <p:graphicFrame>
        <p:nvGraphicFramePr>
          <p:cNvPr id="162" name="Google Shape;158;p27">
            <a:extLst>
              <a:ext uri="{FF2B5EF4-FFF2-40B4-BE49-F238E27FC236}">
                <a16:creationId xmlns:a16="http://schemas.microsoft.com/office/drawing/2014/main" id="{A5BA606C-B3EC-C1AA-031B-141C4C0A3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923461"/>
              </p:ext>
            </p:extLst>
          </p:nvPr>
        </p:nvGraphicFramePr>
        <p:xfrm>
          <a:off x="946547" y="1509790"/>
          <a:ext cx="6582997" cy="3151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/>
              <a:t>FEATURES</a:t>
            </a:r>
          </a:p>
        </p:txBody>
      </p:sp>
      <p:sp>
        <p:nvSpPr>
          <p:cNvPr id="164" name="Google Shape;164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Can predict disease based on symptoms provided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User can book appointment 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User can view health records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Doctors can provide prescription to booked appointment</a:t>
            </a:r>
            <a:endParaRPr/>
          </a:p>
          <a:p>
            <a:pPr marL="177800" lvl="0" indent="-17145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Admin can manage doctors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l="-1147" t="8045"/>
          <a:stretch/>
        </p:blipFill>
        <p:spPr>
          <a:xfrm>
            <a:off x="374703" y="818677"/>
            <a:ext cx="8042564" cy="368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610703" y="97698"/>
            <a:ext cx="7202456" cy="78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/>
              <a:t>SYSTEM ARCHITECTURE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C75470D1-A9BC-450A-94B8-E09E222C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6E59230-6241-4F71-8F80-408E4EBA2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0"/>
            <a:ext cx="2862998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1137062" y="171450"/>
            <a:ext cx="2519273" cy="37610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kern="1200" spc="-50">
                <a:solidFill>
                  <a:srgbClr val="FFFFFF"/>
                </a:solidFill>
                <a:latin typeface="+mj-lt"/>
                <a:ea typeface="+mj-ea"/>
                <a:cs typeface="+mj-cs"/>
                <a:sym typeface="Gill Sans"/>
              </a:rPr>
              <a:t>Overall Use Case Diagram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1A01B88-BE75-48CC-A6A5-AD51DC9EC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108"/>
            <a:ext cx="965199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93E8A-D83A-C405-1AE3-680370C8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198" y="112702"/>
            <a:ext cx="4585756" cy="4761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C68C397E-C9BC-4DE8-986D-204E427AD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0B3D270-B19D-4DB8-BD3C-3E707485B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156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424543" y="627017"/>
            <a:ext cx="2039091" cy="3887833"/>
          </a:xfr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1500" spc="-50">
                <a:solidFill>
                  <a:srgbClr val="FFFFFF"/>
                </a:solidFill>
              </a:rPr>
              <a:t>IMPLEMENTATION PLAN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9BDAF94-B52E-4307-B54C-EF413086F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AU"/>
          </a:p>
        </p:txBody>
      </p:sp>
      <p:graphicFrame>
        <p:nvGraphicFramePr>
          <p:cNvPr id="184" name="Google Shape;182;p31">
            <a:extLst>
              <a:ext uri="{FF2B5EF4-FFF2-40B4-BE49-F238E27FC236}">
                <a16:creationId xmlns:a16="http://schemas.microsoft.com/office/drawing/2014/main" id="{4D7F7DE2-7348-06A5-AC9A-4853B9F9E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529593"/>
              </p:ext>
            </p:extLst>
          </p:nvPr>
        </p:nvGraphicFramePr>
        <p:xfrm>
          <a:off x="3494111" y="603504"/>
          <a:ext cx="4492602" cy="3946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600" cy="51435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0"/>
            <a:ext cx="2802142" cy="51435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723898" y="482599"/>
            <a:ext cx="2319539" cy="4146551"/>
          </a:xfrm>
          <a:prstGeom prst="rect">
            <a:avLst/>
          </a:prstGeom>
          <a:noFill/>
        </p:spPr>
        <p:txBody>
          <a:bodyPr spcFirstLastPara="1" lIns="68575" tIns="34275" rIns="68575" bIns="3427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</a:pPr>
            <a:r>
              <a:rPr lang="en-AU" sz="1900" dirty="0">
                <a:solidFill>
                  <a:srgbClr val="FFFFFF"/>
                </a:solidFill>
              </a:rPr>
              <a:t>TOOLS &amp; TECHNOLOGIES</a:t>
            </a:r>
          </a:p>
        </p:txBody>
      </p:sp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740" y="0"/>
            <a:ext cx="518488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189;p32"/>
          <p:cNvSpPr txBox="1">
            <a:spLocks noGrp="1"/>
          </p:cNvSpPr>
          <p:nvPr>
            <p:ph idx="1"/>
          </p:nvPr>
        </p:nvSpPr>
        <p:spPr>
          <a:xfrm>
            <a:off x="3616423" y="482599"/>
            <a:ext cx="4370604" cy="4178300"/>
          </a:xfrm>
          <a:prstGeom prst="rect">
            <a:avLst/>
          </a:prstGeom>
        </p:spPr>
        <p:txBody>
          <a:bodyPr spcFirstLastPara="1" lIns="68575" tIns="34275" rIns="68575" bIns="34275" anchorCtr="0">
            <a:normAutofit/>
          </a:bodyPr>
          <a:lstStyle/>
          <a:p>
            <a:pPr marL="177800" lvl="0" indent="-171450" rtl="0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AU" sz="1800" b="1"/>
              <a:t>Frontend</a:t>
            </a:r>
            <a:r>
              <a:rPr lang="en-AU" sz="1800"/>
              <a:t>: Django , HTML, CSS, JavaScript</a:t>
            </a:r>
          </a:p>
          <a:p>
            <a:pPr marL="177800" lvl="0" indent="-171450" rtl="0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AU" sz="1800" b="1"/>
              <a:t>Backend</a:t>
            </a:r>
            <a:r>
              <a:rPr lang="en-AU" sz="1800"/>
              <a:t>: Django, RASA for Chatbot Logic</a:t>
            </a:r>
          </a:p>
          <a:p>
            <a:pPr marL="177800" lvl="0" indent="-171450" rtl="0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lang="en-AU" sz="1800" b="1"/>
              <a:t>Database</a:t>
            </a:r>
            <a:r>
              <a:rPr lang="en-AU" sz="1800"/>
              <a:t>: SQLite</a:t>
            </a:r>
          </a:p>
          <a:p>
            <a:pPr marL="177800" lvl="0" indent="-165100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AU" sz="1800" b="1"/>
              <a:t>Project Management</a:t>
            </a:r>
            <a:r>
              <a:rPr lang="en-AU" sz="1800"/>
              <a:t>: Trello(Trial Version)</a:t>
            </a:r>
          </a:p>
          <a:p>
            <a:pPr marL="177800" lvl="0" indent="-165100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AU" sz="1800" b="1"/>
              <a:t>Work Breakdown Structure</a:t>
            </a:r>
            <a:r>
              <a:rPr lang="en-AU" sz="1800"/>
              <a:t>: MindView(Trial Version)</a:t>
            </a:r>
          </a:p>
          <a:p>
            <a:pPr marL="177800" lvl="0" indent="-165100" rtl="0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AU" sz="1800" b="1"/>
              <a:t>balsamiq </a:t>
            </a:r>
            <a:r>
              <a:rPr lang="en-AU" sz="1800"/>
              <a:t>: For wireframes</a:t>
            </a:r>
          </a:p>
          <a:p>
            <a:pPr marL="0" lvl="0" indent="0" rtl="0">
              <a:spcBef>
                <a:spcPts val="800"/>
              </a:spcBef>
              <a:spcAft>
                <a:spcPts val="0"/>
              </a:spcAft>
              <a:buNone/>
            </a:pPr>
            <a:endParaRPr lang="en-AU" sz="1800"/>
          </a:p>
        </p:txBody>
      </p:sp>
      <p:sp>
        <p:nvSpPr>
          <p:cNvPr id="188" name="Google Shape;188;p32"/>
          <p:cNvSpPr/>
          <p:nvPr/>
        </p:nvSpPr>
        <p:spPr>
          <a:xfrm>
            <a:off x="2620168" y="2433250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USED TOOLS JUSTIFICATION</a:t>
            </a:r>
            <a:endParaRPr dirty="0"/>
          </a:p>
        </p:txBody>
      </p:sp>
      <p:sp>
        <p:nvSpPr>
          <p:cNvPr id="195" name="Google Shape;195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1587"/>
              <a:t>RASA: Open source tool which can be used for short messages using LSTM</a:t>
            </a:r>
            <a:endParaRPr sz="1587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1587"/>
              <a:t>	  Supports Integration with Django</a:t>
            </a:r>
            <a:endParaRPr sz="1587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1587"/>
              <a:t>	  Community and EcoSystem</a:t>
            </a:r>
            <a:endParaRPr sz="1587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1587"/>
              <a:t>Django: Based on Python and Security</a:t>
            </a:r>
            <a:endParaRPr sz="1587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1587"/>
              <a:t>Trello: Used for project management to keep track of assigned tasks</a:t>
            </a:r>
            <a:endParaRPr sz="1587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1587"/>
              <a:t>Balsamiq: For creating wireframes</a:t>
            </a:r>
            <a:endParaRPr sz="1587"/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endParaRPr sz="1587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320</Words>
  <Application>Microsoft Office PowerPoint</Application>
  <PresentationFormat>On-screen Show (16:9)</PresentationFormat>
  <Paragraphs>68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Gill Sans</vt:lpstr>
      <vt:lpstr>Arial</vt:lpstr>
      <vt:lpstr>Century Gothic</vt:lpstr>
      <vt:lpstr>Century Schoolbook</vt:lpstr>
      <vt:lpstr>Wingdings 2</vt:lpstr>
      <vt:lpstr>View</vt:lpstr>
      <vt:lpstr>HEALTH CARE CHATBOT SYSTEM</vt:lpstr>
      <vt:lpstr>INTRODUCTION</vt:lpstr>
      <vt:lpstr>OBJECTIVES</vt:lpstr>
      <vt:lpstr>FEATURES</vt:lpstr>
      <vt:lpstr>SYSTEM ARCHITECTURE </vt:lpstr>
      <vt:lpstr>PowerPoint Presentation</vt:lpstr>
      <vt:lpstr>IMPLEMENTATION PLAN</vt:lpstr>
      <vt:lpstr>TOOLS &amp; TECHNOLOGIES</vt:lpstr>
      <vt:lpstr>USED TOOLS JUSTIFICATION</vt:lpstr>
      <vt:lpstr>ALTERNATIVE TOOLS </vt:lpstr>
      <vt:lpstr>PROJECT MANAGEMENT</vt:lpstr>
      <vt:lpstr>Project Schedule</vt:lpstr>
      <vt:lpstr>PROJECT PROGRESS </vt:lpstr>
      <vt:lpstr>REASON FOR BEHIND THE SCHEDULE</vt:lpstr>
      <vt:lpstr>PROJECT TIMELINE</vt:lpstr>
      <vt:lpstr>TEAM CONTRIBUTION</vt:lpstr>
      <vt:lpstr>Some Screenshots of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Jitendra Shrestha</cp:lastModifiedBy>
  <cp:revision>11</cp:revision>
  <dcterms:modified xsi:type="dcterms:W3CDTF">2024-08-30T05:32:12Z</dcterms:modified>
</cp:coreProperties>
</file>